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6C439-C0C5-2245-A4F3-A264928496A9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6C9E0-D802-A441-97B7-A859E9887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yricsfreak.com/m/marilyn+manson/coma+white_20089030.html" TargetMode="External"/><Relationship Id="rId2" Type="http://schemas.openxmlformats.org/officeDocument/2006/relationships/hyperlink" Target="http://www.youtube.com/watch?v=QQPJYnr48yU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4jH1zql_fQI&amp;feature=relat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Long Hard Road Out of Hell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Depression</a:t>
            </a:r>
          </a:p>
          <a:p>
            <a:r>
              <a:rPr lang="en-US" dirty="0" smtClean="0"/>
              <a:t>Hate</a:t>
            </a:r>
          </a:p>
          <a:p>
            <a:r>
              <a:rPr lang="en-US" dirty="0" err="1" smtClean="0"/>
              <a:t>Independance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Production</a:t>
            </a:r>
          </a:p>
          <a:p>
            <a:r>
              <a:rPr lang="en-US" dirty="0" smtClean="0"/>
              <a:t>Loyal fans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5125" y="1600200"/>
            <a:ext cx="57134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Period </a:t>
            </a:r>
            <a:br>
              <a:rPr lang="en-US" dirty="0" smtClean="0"/>
            </a:br>
            <a:r>
              <a:rPr lang="en-US" dirty="0" smtClean="0"/>
              <a:t>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1990’s</a:t>
            </a:r>
          </a:p>
          <a:p>
            <a:r>
              <a:rPr lang="en-US" dirty="0" smtClean="0"/>
              <a:t>U.S.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Self discovery</a:t>
            </a:r>
          </a:p>
          <a:p>
            <a:r>
              <a:rPr lang="en-US" dirty="0" smtClean="0"/>
              <a:t>Drugs</a:t>
            </a:r>
          </a:p>
          <a:p>
            <a:r>
              <a:rPr lang="en-US" dirty="0" smtClean="0"/>
              <a:t>Music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8451" y="2220913"/>
            <a:ext cx="48768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9/10</a:t>
            </a:r>
          </a:p>
          <a:p>
            <a:r>
              <a:rPr lang="en-US" dirty="0" smtClean="0"/>
              <a:t>More info on music production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Drugs</a:t>
            </a:r>
          </a:p>
          <a:p>
            <a:pPr algn="ctr">
              <a:buNone/>
            </a:pPr>
            <a:endParaRPr lang="en-US" sz="7200" dirty="0" smtClean="0"/>
          </a:p>
          <a:p>
            <a:pPr algn="ctr">
              <a:buNone/>
            </a:pPr>
            <a:r>
              <a:rPr lang="en-US" dirty="0" smtClean="0"/>
              <a:t>The social issue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17638"/>
            <a:ext cx="238125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Youtube</a:t>
            </a:r>
            <a:r>
              <a:rPr lang="en-US" dirty="0" smtClean="0"/>
              <a:t>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http://www.youtube.com/watch?v=849p21CiyL0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Coma White by Marilyn Manson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http://www.youtube.com/watch?v=QQPJYnr48yU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http://www.lyricsfreak.com/m/marilyn+manson/coma+white_20089030.html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Drug Addiction Poem</a:t>
            </a:r>
          </a:p>
          <a:p>
            <a:pPr>
              <a:buNone/>
            </a:pPr>
            <a:r>
              <a:rPr lang="en-US" dirty="0" smtClean="0"/>
              <a:t>	Next Poem &gt;&gt;</a:t>
            </a:r>
          </a:p>
          <a:p>
            <a:pPr>
              <a:buNone/>
            </a:pPr>
            <a:r>
              <a:rPr lang="en-US" dirty="0" smtClean="0"/>
              <a:t>I chose drugs over my little girl just like my mother did to me. I'm clean now and wish I had another chance. I'm sorry Marissa</a:t>
            </a:r>
          </a:p>
          <a:p>
            <a:pPr>
              <a:buNone/>
            </a:pPr>
            <a:r>
              <a:rPr lang="en-US" dirty="0" smtClean="0"/>
              <a:t>I Did It Too</a:t>
            </a:r>
          </a:p>
          <a:p>
            <a:pPr>
              <a:buNone/>
            </a:pPr>
            <a:r>
              <a:rPr lang="en-US" dirty="0" smtClean="0"/>
              <a:t>© </a:t>
            </a:r>
            <a:r>
              <a:rPr lang="en-US" dirty="0" err="1" smtClean="0"/>
              <a:t>Cammy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You only know what you learn</a:t>
            </a:r>
          </a:p>
          <a:p>
            <a:pPr>
              <a:buNone/>
            </a:pPr>
            <a:r>
              <a:rPr lang="en-US" dirty="0" smtClean="0"/>
              <a:t>I was so young and had no where to turn</a:t>
            </a:r>
          </a:p>
          <a:p>
            <a:pPr>
              <a:buNone/>
            </a:pPr>
            <a:r>
              <a:rPr lang="en-US" dirty="0" smtClean="0"/>
              <a:t>Growing up I said I wouldn’t do that to my kid</a:t>
            </a:r>
          </a:p>
          <a:p>
            <a:pPr>
              <a:buNone/>
            </a:pPr>
            <a:r>
              <a:rPr lang="en-US" dirty="0" smtClean="0"/>
              <a:t>I repeated the cycle and I did</a:t>
            </a:r>
          </a:p>
          <a:p>
            <a:pPr>
              <a:buNone/>
            </a:pPr>
            <a:r>
              <a:rPr lang="en-US" dirty="0" smtClean="0"/>
              <a:t>I left her alone I let her down</a:t>
            </a:r>
          </a:p>
          <a:p>
            <a:pPr>
              <a:buNone/>
            </a:pPr>
            <a:r>
              <a:rPr lang="en-US" dirty="0" smtClean="0"/>
              <a:t>just like my mother I was never around</a:t>
            </a:r>
          </a:p>
          <a:p>
            <a:pPr>
              <a:buNone/>
            </a:pPr>
            <a:r>
              <a:rPr lang="en-US" dirty="0" smtClean="0"/>
              <a:t>my daughter cries the same way I used to</a:t>
            </a:r>
          </a:p>
          <a:p>
            <a:pPr>
              <a:buNone/>
            </a:pPr>
            <a:r>
              <a:rPr lang="en-US" dirty="0" smtClean="0"/>
              <a:t>I wonder if my mom ever hurt like I do</a:t>
            </a:r>
          </a:p>
          <a:p>
            <a:pPr>
              <a:buNone/>
            </a:pPr>
            <a:r>
              <a:rPr lang="en-US" dirty="0" smtClean="0"/>
              <a:t>I miss my little girl so much</a:t>
            </a:r>
          </a:p>
          <a:p>
            <a:pPr>
              <a:buNone/>
            </a:pPr>
            <a:r>
              <a:rPr lang="en-US" dirty="0" smtClean="0"/>
              <a:t>and now I’m on the right track</a:t>
            </a:r>
          </a:p>
          <a:p>
            <a:pPr>
              <a:buNone/>
            </a:pPr>
            <a:r>
              <a:rPr lang="en-US" dirty="0" smtClean="0"/>
              <a:t>I wish they would give her back</a:t>
            </a:r>
          </a:p>
          <a:p>
            <a:pPr>
              <a:buNone/>
            </a:pPr>
            <a:r>
              <a:rPr lang="en-US" dirty="0" smtClean="0"/>
              <a:t>I did to her what was done to me</a:t>
            </a:r>
          </a:p>
          <a:p>
            <a:pPr>
              <a:buNone/>
            </a:pPr>
            <a:r>
              <a:rPr lang="en-US" dirty="0" smtClean="0"/>
              <a:t>I wish I could tell her I’m sorry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http://www.youtube.com/watch?v=4jH1zql_fQI&amp;feature=related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Drugs can do more than get you high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Marilyn Manson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195961"/>
            <a:ext cx="5029200" cy="315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Protagonist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     Marilyn Manson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4372" y="2554288"/>
            <a:ext cx="2857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Antagonist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        The Police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2738" y="2673474"/>
            <a:ext cx="34385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Favorite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Twiggy Ramirez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2074" y="2434348"/>
            <a:ext cx="3048000" cy="369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Favorite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     The Police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6475" y="2565647"/>
            <a:ext cx="4591050" cy="3087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Marilyn Manson</a:t>
            </a:r>
          </a:p>
          <a:p>
            <a:r>
              <a:rPr lang="en-US" dirty="0" err="1" smtClean="0"/>
              <a:t>Treant</a:t>
            </a:r>
            <a:r>
              <a:rPr lang="en-US" dirty="0" smtClean="0"/>
              <a:t> </a:t>
            </a:r>
            <a:r>
              <a:rPr lang="en-US" dirty="0" err="1" smtClean="0"/>
              <a:t>Reznor</a:t>
            </a:r>
            <a:r>
              <a:rPr lang="en-US" dirty="0" smtClean="0"/>
              <a:t> (NIN)</a:t>
            </a:r>
          </a:p>
          <a:p>
            <a:r>
              <a:rPr lang="en-US" dirty="0" smtClean="0"/>
              <a:t>Anton </a:t>
            </a:r>
            <a:r>
              <a:rPr lang="en-US" dirty="0" err="1" smtClean="0"/>
              <a:t>Lavey</a:t>
            </a:r>
            <a:endParaRPr lang="en-US" dirty="0" smtClean="0"/>
          </a:p>
          <a:p>
            <a:r>
              <a:rPr lang="en-US" dirty="0" smtClean="0"/>
              <a:t>Twiggy Ramirez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5476" y="1600200"/>
            <a:ext cx="3048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band is changing members</a:t>
            </a:r>
          </a:p>
          <a:p>
            <a:r>
              <a:rPr lang="en-US" dirty="0" smtClean="0"/>
              <a:t>Manson is signed to a label</a:t>
            </a:r>
          </a:p>
          <a:p>
            <a:r>
              <a:rPr lang="en-US" dirty="0" smtClean="0"/>
              <a:t>Manson has groupies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Bigger shows</a:t>
            </a:r>
          </a:p>
          <a:p>
            <a:r>
              <a:rPr lang="en-US" dirty="0" smtClean="0"/>
              <a:t>Loyal fans</a:t>
            </a:r>
          </a:p>
          <a:p>
            <a:r>
              <a:rPr lang="en-US" dirty="0" smtClean="0"/>
              <a:t>Great reputation</a:t>
            </a:r>
          </a:p>
          <a:p>
            <a:r>
              <a:rPr lang="en-US" dirty="0" smtClean="0"/>
              <a:t>Satan</a:t>
            </a:r>
          </a:p>
          <a:p>
            <a:r>
              <a:rPr lang="en-US" dirty="0" err="1" smtClean="0"/>
              <a:t>Domanatrix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9166" y="1600200"/>
            <a:ext cx="3810000" cy="389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128</Words>
  <Application>Microsoft Office PowerPoint</Application>
  <PresentationFormat>On-screen Show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 Long Hard Road Out of Hell</vt:lpstr>
      <vt:lpstr>Marilyn Manson</vt:lpstr>
      <vt:lpstr>Protagonist</vt:lpstr>
      <vt:lpstr>Antagonist</vt:lpstr>
      <vt:lpstr>Favorite Character</vt:lpstr>
      <vt:lpstr>Least Favorite Character</vt:lpstr>
      <vt:lpstr>Exposition</vt:lpstr>
      <vt:lpstr>Rising Action</vt:lpstr>
      <vt:lpstr>Climax</vt:lpstr>
      <vt:lpstr>Falling Action</vt:lpstr>
      <vt:lpstr>Resolution</vt:lpstr>
      <vt:lpstr>Time Period  Place</vt:lpstr>
      <vt:lpstr>Themes</vt:lpstr>
      <vt:lpstr>Rating</vt:lpstr>
      <vt:lpstr>Slide 15</vt:lpstr>
      <vt:lpstr>Youtube Video</vt:lpstr>
      <vt:lpstr>Song</vt:lpstr>
      <vt:lpstr>Poem</vt:lpstr>
      <vt:lpstr>Broadcast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Long Hard Road Out of Hell</dc:title>
  <dc:creator>Scott Hinckley</dc:creator>
  <cp:lastModifiedBy>vtra3662</cp:lastModifiedBy>
  <cp:revision>8</cp:revision>
  <dcterms:created xsi:type="dcterms:W3CDTF">2010-02-25T15:22:44Z</dcterms:created>
  <dcterms:modified xsi:type="dcterms:W3CDTF">2010-03-12T14:20:31Z</dcterms:modified>
</cp:coreProperties>
</file>